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</p:sldIdLst>
  <p:sldSz cx="6858000" cy="12192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84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>
        <p:scale>
          <a:sx n="66" d="100"/>
          <a:sy n="66" d="100"/>
        </p:scale>
        <p:origin x="2466" y="-1218"/>
      </p:cViewPr>
      <p:guideLst>
        <p:guide orient="horz" pos="384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995312"/>
            <a:ext cx="5829300" cy="4244622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6403623"/>
            <a:ext cx="5143500" cy="2943577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9FB6E-45C9-45DC-BCAE-C88FF282FCD8}" type="datetimeFigureOut">
              <a:rPr kumimoji="1" lang="ja-JP" altLang="en-US" smtClean="0"/>
              <a:t>2024/4/25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8CA2C-2308-4814-B344-D2097615790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88231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9FB6E-45C9-45DC-BCAE-C88FF282FCD8}" type="datetimeFigureOut">
              <a:rPr kumimoji="1" lang="ja-JP" altLang="en-US" smtClean="0"/>
              <a:t>2024/4/25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8CA2C-2308-4814-B344-D2097615790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189125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649111"/>
            <a:ext cx="1478756" cy="10332156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649111"/>
            <a:ext cx="4350544" cy="10332156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9FB6E-45C9-45DC-BCAE-C88FF282FCD8}" type="datetimeFigureOut">
              <a:rPr kumimoji="1" lang="ja-JP" altLang="en-US" smtClean="0"/>
              <a:t>2024/4/25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8CA2C-2308-4814-B344-D2097615790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949368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9FB6E-45C9-45DC-BCAE-C88FF282FCD8}" type="datetimeFigureOut">
              <a:rPr kumimoji="1" lang="ja-JP" altLang="en-US" smtClean="0"/>
              <a:t>2024/4/25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8CA2C-2308-4814-B344-D2097615790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139185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3039537"/>
            <a:ext cx="5915025" cy="5071532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8159048"/>
            <a:ext cx="5915025" cy="2666999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82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82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9FB6E-45C9-45DC-BCAE-C88FF282FCD8}" type="datetimeFigureOut">
              <a:rPr kumimoji="1" lang="ja-JP" altLang="en-US" smtClean="0"/>
              <a:t>2024/4/25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8CA2C-2308-4814-B344-D2097615790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890351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3245556"/>
            <a:ext cx="2914650" cy="7735712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3245556"/>
            <a:ext cx="2914650" cy="7735712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9FB6E-45C9-45DC-BCAE-C88FF282FCD8}" type="datetimeFigureOut">
              <a:rPr kumimoji="1" lang="ja-JP" altLang="en-US" smtClean="0"/>
              <a:t>2024/4/25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8CA2C-2308-4814-B344-D2097615790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566228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49114"/>
            <a:ext cx="5915025" cy="2356556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988734"/>
            <a:ext cx="2901255" cy="146473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4453467"/>
            <a:ext cx="2901255" cy="6550379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988734"/>
            <a:ext cx="2915543" cy="146473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4453467"/>
            <a:ext cx="2915543" cy="6550379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9FB6E-45C9-45DC-BCAE-C88FF282FCD8}" type="datetimeFigureOut">
              <a:rPr kumimoji="1" lang="ja-JP" altLang="en-US" smtClean="0"/>
              <a:t>2024/4/25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8CA2C-2308-4814-B344-D2097615790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884034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9FB6E-45C9-45DC-BCAE-C88FF282FCD8}" type="datetimeFigureOut">
              <a:rPr kumimoji="1" lang="ja-JP" altLang="en-US" smtClean="0"/>
              <a:t>2024/4/25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8CA2C-2308-4814-B344-D2097615790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259042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9FB6E-45C9-45DC-BCAE-C88FF282FCD8}" type="datetimeFigureOut">
              <a:rPr kumimoji="1" lang="ja-JP" altLang="en-US" smtClean="0"/>
              <a:t>2024/4/25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8CA2C-2308-4814-B344-D2097615790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113527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812800"/>
            <a:ext cx="2211884" cy="28448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755425"/>
            <a:ext cx="3471863" cy="8664222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3657600"/>
            <a:ext cx="2211884" cy="6776156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9FB6E-45C9-45DC-BCAE-C88FF282FCD8}" type="datetimeFigureOut">
              <a:rPr kumimoji="1" lang="ja-JP" altLang="en-US" smtClean="0"/>
              <a:t>2024/4/25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8CA2C-2308-4814-B344-D2097615790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319559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812800"/>
            <a:ext cx="2211884" cy="28448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755425"/>
            <a:ext cx="3471863" cy="8664222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3657600"/>
            <a:ext cx="2211884" cy="6776156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9FB6E-45C9-45DC-BCAE-C88FF282FCD8}" type="datetimeFigureOut">
              <a:rPr kumimoji="1" lang="ja-JP" altLang="en-US" smtClean="0"/>
              <a:t>2024/4/25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8CA2C-2308-4814-B344-D2097615790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43201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649114"/>
            <a:ext cx="5915025" cy="23565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3245556"/>
            <a:ext cx="5915025" cy="77357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11300181"/>
            <a:ext cx="1543050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DA9FB6E-45C9-45DC-BCAE-C88FF282FCD8}" type="datetimeFigureOut">
              <a:rPr kumimoji="1" lang="ja-JP" altLang="en-US" smtClean="0"/>
              <a:t>2024/4/25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11300181"/>
            <a:ext cx="2314575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11300181"/>
            <a:ext cx="1543050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808CA2C-2308-4814-B344-D2097615790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748569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kumimoji="1"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 descr="ダイアグラム&#10;&#10;自動的に生成された説明">
            <a:extLst>
              <a:ext uri="{FF2B5EF4-FFF2-40B4-BE49-F238E27FC236}">
                <a16:creationId xmlns:a16="http://schemas.microsoft.com/office/drawing/2014/main" id="{CB3768E9-DE1E-CBD1-30A8-1DBE6FB0FD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17072"/>
            <a:ext cx="6858000" cy="9157855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162740EB-77B3-21E0-AE48-88DCDF75A6D8}"/>
              </a:ext>
            </a:extLst>
          </p:cNvPr>
          <p:cNvSpPr txBox="1"/>
          <p:nvPr/>
        </p:nvSpPr>
        <p:spPr>
          <a:xfrm>
            <a:off x="1495425" y="2381935"/>
            <a:ext cx="1600200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100" dirty="0"/>
              <a:t>How to quantify</a:t>
            </a:r>
            <a:r>
              <a:rPr lang="ja-JP" altLang="en-US" sz="1100" dirty="0"/>
              <a:t> net gains </a:t>
            </a:r>
            <a:r>
              <a:rPr lang="en-US" altLang="ja-JP" sz="1100" dirty="0"/>
              <a:t>produced by green infrastructure?</a:t>
            </a:r>
            <a:endParaRPr lang="ja-JP" altLang="en-US" sz="1100" dirty="0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BD29AC6F-601D-E4A8-BB5B-D544E966696D}"/>
              </a:ext>
            </a:extLst>
          </p:cNvPr>
          <p:cNvSpPr txBox="1"/>
          <p:nvPr/>
        </p:nvSpPr>
        <p:spPr>
          <a:xfrm>
            <a:off x="609600" y="3320624"/>
            <a:ext cx="1438275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100" dirty="0"/>
              <a:t>How can our company conduct natural regeneration based on science?</a:t>
            </a:r>
            <a:endParaRPr lang="ja-JP" altLang="en-US" sz="1100" dirty="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C5739900-D8A1-0731-F300-8D313BFFA7C8}"/>
              </a:ext>
            </a:extLst>
          </p:cNvPr>
          <p:cNvSpPr txBox="1"/>
          <p:nvPr/>
        </p:nvSpPr>
        <p:spPr>
          <a:xfrm>
            <a:off x="428625" y="5448985"/>
            <a:ext cx="20002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900" dirty="0"/>
              <a:t>Needs for r</a:t>
            </a:r>
            <a:r>
              <a:rPr lang="ja-JP" altLang="en-US" sz="900" dirty="0"/>
              <a:t>egeneration </a:t>
            </a:r>
            <a:endParaRPr lang="en-US" altLang="ja-JP" sz="900" dirty="0"/>
          </a:p>
          <a:p>
            <a:r>
              <a:rPr lang="en-US" altLang="ja-JP" sz="900" dirty="0"/>
              <a:t>of nature </a:t>
            </a:r>
            <a:r>
              <a:rPr lang="ja-JP" altLang="en-US" sz="900" dirty="0"/>
              <a:t>on </a:t>
            </a:r>
            <a:r>
              <a:rPr lang="en-US" altLang="ja-JP" sz="900" dirty="0"/>
              <a:t>r</a:t>
            </a:r>
            <a:r>
              <a:rPr lang="ja-JP" altLang="en-US" sz="900" dirty="0"/>
              <a:t>esidential </a:t>
            </a:r>
            <a:r>
              <a:rPr lang="en-US" altLang="ja-JP" sz="900" dirty="0"/>
              <a:t>l</a:t>
            </a:r>
            <a:r>
              <a:rPr lang="ja-JP" altLang="en-US" sz="900" dirty="0"/>
              <a:t>ots</a:t>
            </a:r>
          </a:p>
        </p:txBody>
      </p:sp>
      <p:pic>
        <p:nvPicPr>
          <p:cNvPr id="19" name="図 18" descr="ダイアグラム&#10;&#10;自動的に生成された説明">
            <a:extLst>
              <a:ext uri="{FF2B5EF4-FFF2-40B4-BE49-F238E27FC236}">
                <a16:creationId xmlns:a16="http://schemas.microsoft.com/office/drawing/2014/main" id="{FF0CA78E-CB2D-805F-9105-A1CC332DEBE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95" t="70898" r="34286" b="1663"/>
          <a:stretch/>
        </p:blipFill>
        <p:spPr>
          <a:xfrm>
            <a:off x="2313894" y="5324483"/>
            <a:ext cx="2230211" cy="2512775"/>
          </a:xfrm>
          <a:prstGeom prst="rect">
            <a:avLst/>
          </a:prstGeom>
        </p:spPr>
      </p:pic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5BEFAA77-D51C-A15F-2003-9446CAF1CF04}"/>
              </a:ext>
            </a:extLst>
          </p:cNvPr>
          <p:cNvSpPr txBox="1"/>
          <p:nvPr/>
        </p:nvSpPr>
        <p:spPr>
          <a:xfrm>
            <a:off x="2586039" y="5468035"/>
            <a:ext cx="18811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900" dirty="0"/>
              <a:t>Calculate restoration potential using species distribution data</a:t>
            </a:r>
            <a:endParaRPr lang="ja-JP" altLang="en-US" sz="900" dirty="0"/>
          </a:p>
        </p:txBody>
      </p:sp>
      <p:pic>
        <p:nvPicPr>
          <p:cNvPr id="24" name="図 23">
            <a:extLst>
              <a:ext uri="{FF2B5EF4-FFF2-40B4-BE49-F238E27FC236}">
                <a16:creationId xmlns:a16="http://schemas.microsoft.com/office/drawing/2014/main" id="{11174122-4D48-7BC7-B51B-85E8D0FCAA4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87" r="-1"/>
          <a:stretch/>
        </p:blipFill>
        <p:spPr>
          <a:xfrm>
            <a:off x="2671764" y="6412705"/>
            <a:ext cx="1331337" cy="65492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7" name="図 26" descr="ダイアグラム&#10;&#10;自動的に生成された説明">
            <a:extLst>
              <a:ext uri="{FF2B5EF4-FFF2-40B4-BE49-F238E27FC236}">
                <a16:creationId xmlns:a16="http://schemas.microsoft.com/office/drawing/2014/main" id="{2460ACC1-978E-8040-AB16-7BAD54A4786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9" t="71787" r="65062" b="3104"/>
          <a:stretch/>
        </p:blipFill>
        <p:spPr>
          <a:xfrm>
            <a:off x="4472442" y="5404304"/>
            <a:ext cx="2230211" cy="2299384"/>
          </a:xfrm>
          <a:prstGeom prst="rect">
            <a:avLst/>
          </a:prstGeom>
        </p:spPr>
      </p:pic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881F6DB7-B4F7-07DB-C0B8-E10A5BA74550}"/>
              </a:ext>
            </a:extLst>
          </p:cNvPr>
          <p:cNvSpPr txBox="1"/>
          <p:nvPr/>
        </p:nvSpPr>
        <p:spPr>
          <a:xfrm>
            <a:off x="4744587" y="5468035"/>
            <a:ext cx="18811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900" dirty="0"/>
              <a:t>Analise land use history in the focus locations</a:t>
            </a:r>
            <a:endParaRPr lang="ja-JP" altLang="en-US" sz="900" dirty="0"/>
          </a:p>
        </p:txBody>
      </p:sp>
      <p:pic>
        <p:nvPicPr>
          <p:cNvPr id="29" name="図 28" descr="ダイアグラム&#10;&#10;自動的に生成された説明">
            <a:extLst>
              <a:ext uri="{FF2B5EF4-FFF2-40B4-BE49-F238E27FC236}">
                <a16:creationId xmlns:a16="http://schemas.microsoft.com/office/drawing/2014/main" id="{928FCBFF-E4F9-A13B-91E1-04D147A4599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95" t="41936" r="34286" b="32955"/>
          <a:stretch/>
        </p:blipFill>
        <p:spPr>
          <a:xfrm>
            <a:off x="83683" y="8056011"/>
            <a:ext cx="2230211" cy="2299384"/>
          </a:xfrm>
          <a:prstGeom prst="rect">
            <a:avLst/>
          </a:prstGeom>
        </p:spPr>
      </p:pic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462910AA-37B8-09A9-7644-9F6F9B2E5AFD}"/>
              </a:ext>
            </a:extLst>
          </p:cNvPr>
          <p:cNvSpPr txBox="1"/>
          <p:nvPr/>
        </p:nvSpPr>
        <p:spPr>
          <a:xfrm>
            <a:off x="371475" y="8162152"/>
            <a:ext cx="18811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900" dirty="0"/>
              <a:t>Data on animals using planted trees as habitat</a:t>
            </a:r>
            <a:endParaRPr lang="ja-JP" altLang="en-US" sz="900" dirty="0"/>
          </a:p>
        </p:txBody>
      </p:sp>
      <p:pic>
        <p:nvPicPr>
          <p:cNvPr id="31" name="図 30" descr="ダイアグラム&#10;&#10;自動的に生成された説明">
            <a:extLst>
              <a:ext uri="{FF2B5EF4-FFF2-40B4-BE49-F238E27FC236}">
                <a16:creationId xmlns:a16="http://schemas.microsoft.com/office/drawing/2014/main" id="{9A72431D-F5EF-1CD5-7809-3801D0B95C3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961" t="70897"/>
          <a:stretch/>
        </p:blipFill>
        <p:spPr>
          <a:xfrm>
            <a:off x="2320133" y="8009340"/>
            <a:ext cx="2265813" cy="2665175"/>
          </a:xfrm>
          <a:prstGeom prst="rect">
            <a:avLst/>
          </a:prstGeom>
        </p:spPr>
      </p:pic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6B7EC080-0DAC-D5D4-852A-843CDBBD5726}"/>
              </a:ext>
            </a:extLst>
          </p:cNvPr>
          <p:cNvSpPr txBox="1"/>
          <p:nvPr/>
        </p:nvSpPr>
        <p:spPr>
          <a:xfrm>
            <a:off x="2565796" y="8162152"/>
            <a:ext cx="17478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900" dirty="0"/>
              <a:t>Propose </a:t>
            </a:r>
            <a:r>
              <a:rPr lang="en-US" altLang="ja-JP" sz="900" dirty="0"/>
              <a:t>the best species composition for your location</a:t>
            </a:r>
            <a:endParaRPr lang="ja-JP" altLang="en-US" sz="900" dirty="0"/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B2326B23-EFEB-A117-66EF-7556724DF262}"/>
              </a:ext>
            </a:extLst>
          </p:cNvPr>
          <p:cNvSpPr txBox="1"/>
          <p:nvPr/>
        </p:nvSpPr>
        <p:spPr>
          <a:xfrm>
            <a:off x="4820787" y="8162152"/>
            <a:ext cx="17478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900" dirty="0"/>
              <a:t>Natural regeneration effects quantified</a:t>
            </a:r>
            <a:endParaRPr lang="ja-JP" altLang="en-US" sz="900" dirty="0"/>
          </a:p>
        </p:txBody>
      </p:sp>
      <p:pic>
        <p:nvPicPr>
          <p:cNvPr id="37" name="図 36">
            <a:extLst>
              <a:ext uri="{FF2B5EF4-FFF2-40B4-BE49-F238E27FC236}">
                <a16:creationId xmlns:a16="http://schemas.microsoft.com/office/drawing/2014/main" id="{1A800284-63F1-B359-F93A-EF3369C12B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462" y="5818317"/>
            <a:ext cx="1843085" cy="1735571"/>
          </a:xfrm>
          <a:prstGeom prst="rect">
            <a:avLst/>
          </a:prstGeom>
        </p:spPr>
      </p:pic>
      <p:pic>
        <p:nvPicPr>
          <p:cNvPr id="39" name="図 38">
            <a:extLst>
              <a:ext uri="{FF2B5EF4-FFF2-40B4-BE49-F238E27FC236}">
                <a16:creationId xmlns:a16="http://schemas.microsoft.com/office/drawing/2014/main" id="{5139084A-0A2E-9850-FA0F-F7415C0315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1989" y="8483859"/>
            <a:ext cx="1843085" cy="1735571"/>
          </a:xfrm>
          <a:prstGeom prst="rect">
            <a:avLst/>
          </a:prstGeom>
        </p:spPr>
      </p:pic>
      <p:sp>
        <p:nvSpPr>
          <p:cNvPr id="44" name="正方形/長方形 43">
            <a:extLst>
              <a:ext uri="{FF2B5EF4-FFF2-40B4-BE49-F238E27FC236}">
                <a16:creationId xmlns:a16="http://schemas.microsoft.com/office/drawing/2014/main" id="{D8262A78-A96D-3B78-FA39-2DC607606F44}"/>
              </a:ext>
            </a:extLst>
          </p:cNvPr>
          <p:cNvSpPr/>
          <p:nvPr/>
        </p:nvSpPr>
        <p:spPr>
          <a:xfrm>
            <a:off x="2752725" y="8596484"/>
            <a:ext cx="1171575" cy="8427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5" name="図 44">
            <a:extLst>
              <a:ext uri="{FF2B5EF4-FFF2-40B4-BE49-F238E27FC236}">
                <a16:creationId xmlns:a16="http://schemas.microsoft.com/office/drawing/2014/main" id="{2BC18C26-F051-720A-033F-C793648254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52725" y="8744519"/>
            <a:ext cx="706261" cy="401709"/>
          </a:xfrm>
          <a:prstGeom prst="rect">
            <a:avLst/>
          </a:prstGeom>
        </p:spPr>
      </p:pic>
      <p:pic>
        <p:nvPicPr>
          <p:cNvPr id="46" name="図 45">
            <a:extLst>
              <a:ext uri="{FF2B5EF4-FFF2-40B4-BE49-F238E27FC236}">
                <a16:creationId xmlns:a16="http://schemas.microsoft.com/office/drawing/2014/main" id="{F386AEC2-35D3-8E71-C79E-DC9FA50B0F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30400" y="8891042"/>
            <a:ext cx="706261" cy="401709"/>
          </a:xfrm>
          <a:prstGeom prst="rect">
            <a:avLst/>
          </a:prstGeom>
        </p:spPr>
      </p:pic>
      <p:pic>
        <p:nvPicPr>
          <p:cNvPr id="47" name="図 46">
            <a:extLst>
              <a:ext uri="{FF2B5EF4-FFF2-40B4-BE49-F238E27FC236}">
                <a16:creationId xmlns:a16="http://schemas.microsoft.com/office/drawing/2014/main" id="{BCEBA85B-ADFD-AFD3-EC96-4E2E8925F9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9962" y="9051569"/>
            <a:ext cx="706261" cy="401709"/>
          </a:xfrm>
          <a:prstGeom prst="rect">
            <a:avLst/>
          </a:prstGeom>
        </p:spPr>
      </p:pic>
      <p:sp>
        <p:nvSpPr>
          <p:cNvPr id="50" name="正方形/長方形 49">
            <a:extLst>
              <a:ext uri="{FF2B5EF4-FFF2-40B4-BE49-F238E27FC236}">
                <a16:creationId xmlns:a16="http://schemas.microsoft.com/office/drawing/2014/main" id="{C898397F-AF0B-9792-3290-D022FF749463}"/>
              </a:ext>
            </a:extLst>
          </p:cNvPr>
          <p:cNvSpPr/>
          <p:nvPr/>
        </p:nvSpPr>
        <p:spPr>
          <a:xfrm>
            <a:off x="2322969" y="9817583"/>
            <a:ext cx="168219" cy="4479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746575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8EE9E11C-37D6-2652-5744-1E8ABD51E966}"/>
              </a:ext>
            </a:extLst>
          </p:cNvPr>
          <p:cNvSpPr/>
          <p:nvPr/>
        </p:nvSpPr>
        <p:spPr>
          <a:xfrm>
            <a:off x="900517" y="97260"/>
            <a:ext cx="6086693" cy="173648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" name="図 2" descr="ダイアグラム&#10;&#10;自動的に生成された説明">
            <a:extLst>
              <a:ext uri="{FF2B5EF4-FFF2-40B4-BE49-F238E27FC236}">
                <a16:creationId xmlns:a16="http://schemas.microsoft.com/office/drawing/2014/main" id="{7A368441-04DB-D926-D98A-861606476BE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475" b="69196"/>
          <a:stretch/>
        </p:blipFill>
        <p:spPr>
          <a:xfrm>
            <a:off x="1483468" y="0"/>
            <a:ext cx="3891064" cy="3440270"/>
          </a:xfrm>
          <a:prstGeom prst="rect">
            <a:avLst/>
          </a:prstGeom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FDF4C359-E13D-19C7-7CF6-B3941E76295C}"/>
              </a:ext>
            </a:extLst>
          </p:cNvPr>
          <p:cNvSpPr/>
          <p:nvPr/>
        </p:nvSpPr>
        <p:spPr>
          <a:xfrm>
            <a:off x="4652556" y="2509737"/>
            <a:ext cx="1125673" cy="13130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4A25D800-4CE1-E95C-8DCB-6D0EBDA565FF}"/>
              </a:ext>
            </a:extLst>
          </p:cNvPr>
          <p:cNvSpPr/>
          <p:nvPr/>
        </p:nvSpPr>
        <p:spPr>
          <a:xfrm>
            <a:off x="5238344" y="152877"/>
            <a:ext cx="325878" cy="8198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02A58DFB-D26D-A9B0-8C47-C98BFB89F2C6}"/>
              </a:ext>
            </a:extLst>
          </p:cNvPr>
          <p:cNvSpPr/>
          <p:nvPr/>
        </p:nvSpPr>
        <p:spPr>
          <a:xfrm>
            <a:off x="5296710" y="898460"/>
            <a:ext cx="136188" cy="8427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9" name="図 48" descr="ダイアグラム&#10;&#10;自動的に生成された説明">
            <a:extLst>
              <a:ext uri="{FF2B5EF4-FFF2-40B4-BE49-F238E27FC236}">
                <a16:creationId xmlns:a16="http://schemas.microsoft.com/office/drawing/2014/main" id="{574A490A-DAD6-982E-133E-42DEF50ECD6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17" b="60848"/>
          <a:stretch/>
        </p:blipFill>
        <p:spPr>
          <a:xfrm>
            <a:off x="1935601" y="3440270"/>
            <a:ext cx="4257675" cy="3585528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B9F8FE94-5A55-603C-B508-44C6CC11243F}"/>
              </a:ext>
            </a:extLst>
          </p:cNvPr>
          <p:cNvSpPr/>
          <p:nvPr/>
        </p:nvSpPr>
        <p:spPr>
          <a:xfrm>
            <a:off x="1372764" y="3920016"/>
            <a:ext cx="1125673" cy="13130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1" name="図 10" descr="ダイアグラム&#10;&#10;自動的に生成された説明">
            <a:extLst>
              <a:ext uri="{FF2B5EF4-FFF2-40B4-BE49-F238E27FC236}">
                <a16:creationId xmlns:a16="http://schemas.microsoft.com/office/drawing/2014/main" id="{8B248A63-9494-4389-531D-99BE25DD591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577" r="34722" b="31694"/>
          <a:stretch/>
        </p:blipFill>
        <p:spPr>
          <a:xfrm>
            <a:off x="900517" y="7263025"/>
            <a:ext cx="5901852" cy="3347734"/>
          </a:xfrm>
          <a:prstGeom prst="rect">
            <a:avLst/>
          </a:prstGeom>
        </p:spPr>
      </p:pic>
      <p:pic>
        <p:nvPicPr>
          <p:cNvPr id="13" name="図 12" descr="ダイアグラム&#10;&#10;自動的に生成された説明">
            <a:extLst>
              <a:ext uri="{FF2B5EF4-FFF2-40B4-BE49-F238E27FC236}">
                <a16:creationId xmlns:a16="http://schemas.microsoft.com/office/drawing/2014/main" id="{CE3A2538-2981-BE88-DE56-F86895C8A0A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024" t="40823" r="3075" b="31448"/>
          <a:stretch/>
        </p:blipFill>
        <p:spPr>
          <a:xfrm>
            <a:off x="1085358" y="10610759"/>
            <a:ext cx="2884214" cy="3347734"/>
          </a:xfrm>
          <a:prstGeom prst="rect">
            <a:avLst/>
          </a:prstGeom>
        </p:spPr>
      </p:pic>
      <p:pic>
        <p:nvPicPr>
          <p:cNvPr id="14" name="図 13" descr="ダイアグラム&#10;&#10;自動的に生成された説明">
            <a:extLst>
              <a:ext uri="{FF2B5EF4-FFF2-40B4-BE49-F238E27FC236}">
                <a16:creationId xmlns:a16="http://schemas.microsoft.com/office/drawing/2014/main" id="{AAFF3B63-1D27-A5A3-308F-8881FE7B9DD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8" t="70518" r="66351" b="1753"/>
          <a:stretch/>
        </p:blipFill>
        <p:spPr>
          <a:xfrm>
            <a:off x="3976211" y="10668816"/>
            <a:ext cx="2884214" cy="3347734"/>
          </a:xfrm>
          <a:prstGeom prst="rect">
            <a:avLst/>
          </a:prstGeom>
        </p:spPr>
      </p:pic>
      <p:pic>
        <p:nvPicPr>
          <p:cNvPr id="17" name="図 16" descr="ダイアグラム&#10;&#10;自動的に生成された説明">
            <a:extLst>
              <a:ext uri="{FF2B5EF4-FFF2-40B4-BE49-F238E27FC236}">
                <a16:creationId xmlns:a16="http://schemas.microsoft.com/office/drawing/2014/main" id="{CC97BB9E-4799-050C-5785-4D160DD8E54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91" t="69072" r="1031" b="3199"/>
          <a:stretch/>
        </p:blipFill>
        <p:spPr>
          <a:xfrm>
            <a:off x="1087337" y="13902279"/>
            <a:ext cx="5770663" cy="3273319"/>
          </a:xfrm>
          <a:prstGeom prst="rect">
            <a:avLst/>
          </a:prstGeom>
        </p:spPr>
      </p:pic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C37AE797-B95C-B9FF-1D89-72AAB7B97B2A}"/>
              </a:ext>
            </a:extLst>
          </p:cNvPr>
          <p:cNvSpPr/>
          <p:nvPr/>
        </p:nvSpPr>
        <p:spPr>
          <a:xfrm>
            <a:off x="900517" y="16386629"/>
            <a:ext cx="472247" cy="4479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851778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テーマ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32</TotalTime>
  <Words>67</Words>
  <Application>Microsoft Office PowerPoint</Application>
  <PresentationFormat>ワイド画面</PresentationFormat>
  <Paragraphs>9</Paragraphs>
  <Slides>2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</vt:i4>
      </vt:variant>
    </vt:vector>
  </HeadingPairs>
  <TitlesOfParts>
    <vt:vector size="6" baseType="lpstr">
      <vt:lpstr>Aptos</vt:lpstr>
      <vt:lpstr>Aptos Display</vt:lpstr>
      <vt:lpstr>Arial</vt:lpstr>
      <vt:lpstr>Office テーマ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Shogo Ikari</dc:creator>
  <cp:lastModifiedBy>Shogo Ikari</cp:lastModifiedBy>
  <cp:revision>18</cp:revision>
  <dcterms:created xsi:type="dcterms:W3CDTF">2024-04-25T01:41:17Z</dcterms:created>
  <dcterms:modified xsi:type="dcterms:W3CDTF">2024-04-25T02:13:22Z</dcterms:modified>
</cp:coreProperties>
</file>